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>
        <p:scale>
          <a:sx n="75" d="100"/>
          <a:sy n="75" d="100"/>
        </p:scale>
        <p:origin x="1920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410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93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310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350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268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374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14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575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660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756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286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688C8-6622-D04D-AC53-5A0BF6647F86}" type="datetimeFigureOut">
              <a:rPr lang="da-DK" smtClean="0"/>
              <a:t>12.06.2024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319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øj, sort-hvid, Ansigt, person&#10;&#10;Automatisk genereret beskrivelse">
            <a:extLst>
              <a:ext uri="{FF2B5EF4-FFF2-40B4-BE49-F238E27FC236}">
                <a16:creationId xmlns:a16="http://schemas.microsoft.com/office/drawing/2014/main" id="{B8505347-FA82-C8F0-BE4C-AD88D36C4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11" t="669" r="13155" b="669"/>
          <a:stretch/>
        </p:blipFill>
        <p:spPr>
          <a:xfrm>
            <a:off x="999066" y="0"/>
            <a:ext cx="7145867" cy="68580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F53114C-D7E0-FC0E-5DBB-3074BC8D22BF}"/>
              </a:ext>
            </a:extLst>
          </p:cNvPr>
          <p:cNvSpPr txBox="1"/>
          <p:nvPr/>
        </p:nvSpPr>
        <p:spPr>
          <a:xfrm>
            <a:off x="2394857" y="5624286"/>
            <a:ext cx="5750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Nanna Øland</a:t>
            </a:r>
            <a:endParaRPr lang="da-DK" sz="6000" dirty="0">
              <a:solidFill>
                <a:schemeClr val="bg1"/>
              </a:solidFill>
              <a:latin typeface="Helvetica" pitchFamily="2" charset="0"/>
              <a:ea typeface="Apple Color Emoj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82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sport, sportsgren, sportstøj&#10;&#10;Automatisk genereret beskrivelse">
            <a:extLst>
              <a:ext uri="{FF2B5EF4-FFF2-40B4-BE49-F238E27FC236}">
                <a16:creationId xmlns:a16="http://schemas.microsoft.com/office/drawing/2014/main" id="{569D1CEE-7DB6-B845-B1F1-F4E022DA0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-2306"/>
            <a:ext cx="7989848" cy="686030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7E5909A-31DF-3C37-25F7-019EC554880D}"/>
              </a:ext>
            </a:extLst>
          </p:cNvPr>
          <p:cNvSpPr txBox="1"/>
          <p:nvPr/>
        </p:nvSpPr>
        <p:spPr>
          <a:xfrm>
            <a:off x="1784519" y="5624286"/>
            <a:ext cx="5572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Mathias Gidsel</a:t>
            </a:r>
          </a:p>
        </p:txBody>
      </p:sp>
    </p:spTree>
    <p:extLst>
      <p:ext uri="{BB962C8B-B14F-4D97-AF65-F5344CB8AC3E}">
        <p14:creationId xmlns:p14="http://schemas.microsoft.com/office/powerpoint/2010/main" val="327043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opbevarer, stående, mand&#10;&#10;Automatisk genereret beskrivelse">
            <a:extLst>
              <a:ext uri="{FF2B5EF4-FFF2-40B4-BE49-F238E27FC236}">
                <a16:creationId xmlns:a16="http://schemas.microsoft.com/office/drawing/2014/main" id="{E3A928F3-D8B0-7646-A5B3-3AA6AAE2A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9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sport, sportsgren, græs&#10;&#10;Automatisk genereret beskrivelse">
            <a:extLst>
              <a:ext uri="{FF2B5EF4-FFF2-40B4-BE49-F238E27FC236}">
                <a16:creationId xmlns:a16="http://schemas.microsoft.com/office/drawing/2014/main" id="{1FD677B7-A943-EADC-AF0D-0EFCDFE63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7" r="14207"/>
          <a:stretch/>
        </p:blipFill>
        <p:spPr>
          <a:xfrm>
            <a:off x="770466" y="14365"/>
            <a:ext cx="7603068" cy="684363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535DA7A-CC7E-D7DB-895E-EF8ACE5F84D1}"/>
              </a:ext>
            </a:extLst>
          </p:cNvPr>
          <p:cNvSpPr txBox="1"/>
          <p:nvPr/>
        </p:nvSpPr>
        <p:spPr>
          <a:xfrm>
            <a:off x="1784519" y="5624286"/>
            <a:ext cx="5572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Pernille Harder</a:t>
            </a:r>
          </a:p>
        </p:txBody>
      </p:sp>
    </p:spTree>
    <p:extLst>
      <p:ext uri="{BB962C8B-B14F-4D97-AF65-F5344CB8AC3E}">
        <p14:creationId xmlns:p14="http://schemas.microsoft.com/office/powerpoint/2010/main" val="3985842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69AE57F-19E8-C148-96AF-CA9D2672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11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øj, Ansigt, person, smil&#10;&#10;Automatisk genereret beskrivelse">
            <a:extLst>
              <a:ext uri="{FF2B5EF4-FFF2-40B4-BE49-F238E27FC236}">
                <a16:creationId xmlns:a16="http://schemas.microsoft.com/office/drawing/2014/main" id="{A1E5795E-46E4-0122-618F-42776E4C4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4" b="30556"/>
          <a:stretch/>
        </p:blipFill>
        <p:spPr>
          <a:xfrm>
            <a:off x="968724" y="0"/>
            <a:ext cx="7206551" cy="6858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3E4F2FE-A969-7511-1B84-AB931125544C}"/>
              </a:ext>
            </a:extLst>
          </p:cNvPr>
          <p:cNvSpPr txBox="1"/>
          <p:nvPr/>
        </p:nvSpPr>
        <p:spPr>
          <a:xfrm>
            <a:off x="1857459" y="5692019"/>
            <a:ext cx="488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Jakob Thrane</a:t>
            </a:r>
          </a:p>
        </p:txBody>
      </p:sp>
    </p:spTree>
    <p:extLst>
      <p:ext uri="{BB962C8B-B14F-4D97-AF65-F5344CB8AC3E}">
        <p14:creationId xmlns:p14="http://schemas.microsoft.com/office/powerpoint/2010/main" val="3330920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baby, lille&#10;&#10;Automatisk genereret beskrivelse">
            <a:extLst>
              <a:ext uri="{FF2B5EF4-FFF2-40B4-BE49-F238E27FC236}">
                <a16:creationId xmlns:a16="http://schemas.microsoft.com/office/drawing/2014/main" id="{42CC6465-DBB5-BB4D-9723-227EF9216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33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lede 6" descr="Et billede, der indeholder person, udendørs, græs, vej&#10;&#10;Automatisk genereret beskrivelse">
            <a:extLst>
              <a:ext uri="{FF2B5EF4-FFF2-40B4-BE49-F238E27FC236}">
                <a16:creationId xmlns:a16="http://schemas.microsoft.com/office/drawing/2014/main" id="{95658E84-0576-1843-8E97-8FDC9FA80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2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mand, sidder, bærer&#10;&#10;Automatisk genereret beskrivelse">
            <a:extLst>
              <a:ext uri="{FF2B5EF4-FFF2-40B4-BE49-F238E27FC236}">
                <a16:creationId xmlns:a16="http://schemas.microsoft.com/office/drawing/2014/main" id="{F855AE29-CC29-E94F-866A-375CDB171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1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mand, slips, beklædning&#10;&#10;Automatisk genereret beskrivelse">
            <a:extLst>
              <a:ext uri="{FF2B5EF4-FFF2-40B4-BE49-F238E27FC236}">
                <a16:creationId xmlns:a16="http://schemas.microsoft.com/office/drawing/2014/main" id="{0EDF6188-919A-A847-8DFD-3104E356B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81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Ansigt, tøj, jakkesæt&#10;&#10;Automatisk genereret beskrivelse">
            <a:extLst>
              <a:ext uri="{FF2B5EF4-FFF2-40B4-BE49-F238E27FC236}">
                <a16:creationId xmlns:a16="http://schemas.microsoft.com/office/drawing/2014/main" id="{C147AD12-3D3F-8A69-2767-2B2D855C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448" y="-303169"/>
            <a:ext cx="5799103" cy="746433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9898B47-0170-DA8C-1C50-BAA6311FD7E3}"/>
              </a:ext>
            </a:extLst>
          </p:cNvPr>
          <p:cNvSpPr txBox="1"/>
          <p:nvPr/>
        </p:nvSpPr>
        <p:spPr>
          <a:xfrm>
            <a:off x="1861457" y="5725886"/>
            <a:ext cx="4887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Joe Biden</a:t>
            </a:r>
          </a:p>
        </p:txBody>
      </p:sp>
    </p:spTree>
    <p:extLst>
      <p:ext uri="{BB962C8B-B14F-4D97-AF65-F5344CB8AC3E}">
        <p14:creationId xmlns:p14="http://schemas.microsoft.com/office/powerpoint/2010/main" val="2078215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bærer, udendørs, slips&#10;&#10;Automatisk genereret beskrivelse">
            <a:extLst>
              <a:ext uri="{FF2B5EF4-FFF2-40B4-BE49-F238E27FC236}">
                <a16:creationId xmlns:a16="http://schemas.microsoft.com/office/drawing/2014/main" id="{1837AE71-0932-D242-922E-F15BE679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6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øj, person, Ansigt, Galla&#10;&#10;Automatisk genereret beskrivelse">
            <a:extLst>
              <a:ext uri="{FF2B5EF4-FFF2-40B4-BE49-F238E27FC236}">
                <a16:creationId xmlns:a16="http://schemas.microsoft.com/office/drawing/2014/main" id="{D862AD37-A4E9-D18E-3C22-37AA6512C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0"/>
          <a:stretch/>
        </p:blipFill>
        <p:spPr>
          <a:xfrm>
            <a:off x="482600" y="-33447"/>
            <a:ext cx="8178800" cy="689144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6454A98D-C4FE-EB88-5881-A64E0A74F14C}"/>
              </a:ext>
            </a:extLst>
          </p:cNvPr>
          <p:cNvSpPr txBox="1"/>
          <p:nvPr/>
        </p:nvSpPr>
        <p:spPr>
          <a:xfrm rot="5400000">
            <a:off x="7393001" y="5589601"/>
            <a:ext cx="216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Foto: Dennis Stenild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60E854D-6447-E2C1-CDBF-B9BFFABE3E84}"/>
              </a:ext>
            </a:extLst>
          </p:cNvPr>
          <p:cNvSpPr txBox="1"/>
          <p:nvPr/>
        </p:nvSpPr>
        <p:spPr>
          <a:xfrm>
            <a:off x="1389529" y="5131138"/>
            <a:ext cx="5995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Kong Frederik X</a:t>
            </a:r>
          </a:p>
        </p:txBody>
      </p:sp>
    </p:spTree>
    <p:extLst>
      <p:ext uri="{BB962C8B-B14F-4D97-AF65-F5344CB8AC3E}">
        <p14:creationId xmlns:p14="http://schemas.microsoft.com/office/powerpoint/2010/main" val="1159153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Ansigt, tøj, koncert, person&#10;&#10;Automatisk genereret beskrivelse">
            <a:extLst>
              <a:ext uri="{FF2B5EF4-FFF2-40B4-BE49-F238E27FC236}">
                <a16:creationId xmlns:a16="http://schemas.microsoft.com/office/drawing/2014/main" id="{727E175E-677D-0855-F770-6D0C16382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38100"/>
            <a:ext cx="7010400" cy="68961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29A9DE15-68E8-3C2D-8150-4D699F5ABFDF}"/>
              </a:ext>
            </a:extLst>
          </p:cNvPr>
          <p:cNvSpPr txBox="1"/>
          <p:nvPr/>
        </p:nvSpPr>
        <p:spPr>
          <a:xfrm>
            <a:off x="1861457" y="5725886"/>
            <a:ext cx="4887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Tessa</a:t>
            </a:r>
          </a:p>
        </p:txBody>
      </p:sp>
    </p:spTree>
    <p:extLst>
      <p:ext uri="{BB962C8B-B14F-4D97-AF65-F5344CB8AC3E}">
        <p14:creationId xmlns:p14="http://schemas.microsoft.com/office/powerpoint/2010/main" val="49825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bærer, ung&#10;&#10;Automatisk genereret beskrivelse">
            <a:extLst>
              <a:ext uri="{FF2B5EF4-FFF2-40B4-BE49-F238E27FC236}">
                <a16:creationId xmlns:a16="http://schemas.microsoft.com/office/drawing/2014/main" id="{1B0BF1D1-6F1D-E44C-A8E9-38EDB1C2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01B01C7-D2E5-E54E-AD42-5287B95A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2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18</Words>
  <Application>Microsoft Macintosh PowerPoint</Application>
  <PresentationFormat>Skærmshow (4:3)</PresentationFormat>
  <Paragraphs>8</Paragraphs>
  <Slides>16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Finn Andsbjerg Larsen</dc:creator>
  <cp:lastModifiedBy>Anders Damtoft Kaufmann</cp:lastModifiedBy>
  <cp:revision>2</cp:revision>
  <dcterms:created xsi:type="dcterms:W3CDTF">2020-06-30T13:49:58Z</dcterms:created>
  <dcterms:modified xsi:type="dcterms:W3CDTF">2024-06-12T13:23:37Z</dcterms:modified>
</cp:coreProperties>
</file>